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3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43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39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822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81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76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92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11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79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53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520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03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2C9CC-6E00-4720-8A64-32CAB2DDAED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79C8-DDA8-494B-BBCF-AACFEBBFF8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03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events.iii.org.tw/EventS.aspx?t=0&amp;id=2789" TargetMode="External"/><Relationship Id="rId2" Type="http://schemas.openxmlformats.org/officeDocument/2006/relationships/hyperlink" Target="https://sites.google.com/view/2025gcam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vents.iii.org.tw/EventS.aspx?t=0&amp;id=279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vents.iii.org.tw/EventS.aspx?t=0&amp;id=2789" TargetMode="External"/><Relationship Id="rId2" Type="http://schemas.openxmlformats.org/officeDocument/2006/relationships/hyperlink" Target="https://sites.google.com/view/2025gcam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share/p/18yjtzsHck/" TargetMode="External"/><Relationship Id="rId4" Type="http://schemas.openxmlformats.org/officeDocument/2006/relationships/hyperlink" Target="https://ievents.iii.org.tw/EventS.aspx?t=0&amp;id=27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nkd.in/ge86EkUZ" TargetMode="External"/><Relationship Id="rId2" Type="http://schemas.openxmlformats.org/officeDocument/2006/relationships/hyperlink" Target="https://www.linkedin.com/company/web-summ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posts/g-camp-taiwan_gcamp2025-goglobal-websummit-activity-7325315889753468930-ntq2?utm_source=share&amp;utm_medium=member_desktop&amp;rcm=ACoAACQBEmoBNfOkO0JmlvqQ56hlYbCIBIOy9kM" TargetMode="External"/><Relationship Id="rId5" Type="http://schemas.openxmlformats.org/officeDocument/2006/relationships/hyperlink" Target="https://lnkd.in/gE7ePzCg" TargetMode="External"/><Relationship Id="rId4" Type="http://schemas.openxmlformats.org/officeDocument/2006/relationships/hyperlink" Target="https://lnkd.in/gGsbRKm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62754" y="1111074"/>
            <a:ext cx="9787468" cy="2387600"/>
          </a:xfrm>
        </p:spPr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2025 G Camp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徵件宣傳文宣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2025.05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827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87149"/>
            <a:ext cx="10515600" cy="1105428"/>
          </a:xfrm>
        </p:spPr>
        <p:txBody>
          <a:bodyPr>
            <a:normAutofit/>
          </a:bodyPr>
          <a:lstStyle/>
          <a:p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宣傳文字</a:t>
            </a:r>
            <a:endParaRPr lang="zh-TW" altLang="en-US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360311"/>
            <a:ext cx="8644467" cy="540737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【2025 G Camp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熱血開跑🔥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新創團隊看過來📣 今年夏天，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集結矽谷與深耕日本市場的業界頂尖專家，手把手傳授國際市場拓展實戰心法，全面強化你的國際出海戰力！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雙主場升級開打！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📍北部場：挑戰歐洲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 Summit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🌍 連結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世界頂級創投與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知名媒體，極大化出海效益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📍南部場：直通日本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Medical Japan &amp; Ramen Tech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🗾接觸來自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國家之智慧醫療與新興科技領域的上萬名與會者，開啟商機無限潛能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超強資源全面升級：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✅ 國際級矽谷與日本講師密集訓練，親授國際募資簡報與國際市場拓展必備技巧，全面提升新創國際競爭力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✅ 獨家資策會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Living Lab+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實證資源，共創資源支持，優化產品設計與商業模式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✅ 鏈結全球生態圈，連結世界頂級創投與知名媒體，打造出海關鍵跳板！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📅 活動時間：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🔸 北部場｜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8/16–8/18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｜台北資策會民生科服大樓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🔸 南部場｜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8/21–8/23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｜高雄展覽館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📌 報名截止：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6/20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（五）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18:00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👉 立即搶名額：</a:t>
            </a:r>
            <a:r>
              <a:rPr lang="en-US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https://sites.google.com/view/2025gcamp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📣 南北兩場徵件說明會報名也開放囉（搶先拿第一手情報）：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北部場｜</a:t>
            </a:r>
            <a:r>
              <a:rPr lang="en-US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https://ievents.iii.org.tw/EventS.aspx?t=0&amp;id=2789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南部場｜</a:t>
            </a:r>
            <a:r>
              <a:rPr lang="en-US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https://ievents.iii.org.tw/EventS.aspx?t=0&amp;id=2796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🚀 今年夏天，讓我們一起提升出海即戰力！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#GCamp2025 #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國際出海 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WebSummit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#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日本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406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87149"/>
            <a:ext cx="10515600" cy="896584"/>
          </a:xfrm>
        </p:spPr>
        <p:txBody>
          <a:bodyPr>
            <a:normAutofit/>
          </a:bodyPr>
          <a:lstStyle/>
          <a:p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Facebook 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宣傳文字 </a:t>
            </a:r>
            <a:endParaRPr lang="zh-TW" altLang="en-US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982133"/>
            <a:ext cx="9711267" cy="587586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🚀 🌍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【#</a:t>
            </a:r>
            <a:r>
              <a:rPr lang="en-US" altLang="zh-TW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2025 G Camp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強勢徵件中🔥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今年夏天，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集結矽谷與深耕日本市場的業界頂尖專家，手把手傳授創業必備技巧、國際募資簡報、營運規劃及市場拓展實戰心法，全面強化你的國際出海戰力！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升級擴大版 </a:t>
            </a:r>
            <a:r>
              <a:rPr lang="en-US" altLang="zh-TW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 </a:t>
            </a: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首度推出「南北雙專場」🔥</a:t>
            </a:r>
            <a:b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💡 北部鏈結歐洲｜</a:t>
            </a:r>
            <a:r>
              <a:rPr lang="en-US" altLang="zh-TW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 Summit Lisbon</a:t>
            </a:r>
            <a:br>
              <a:rPr lang="en-US" altLang="zh-TW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💡 南部直通日本｜</a:t>
            </a:r>
            <a:r>
              <a:rPr lang="en-US" altLang="zh-TW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Medical Japan &amp; Ramen Tech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🎯</a:t>
            </a:r>
            <a: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兩場任你選</a:t>
            </a:r>
            <a:b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📍 北部場｜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8/16–8/18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｜資策會民生科服大樓</a:t>
            </a:r>
            <a:b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📍 南部場｜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8/21–8/23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｜高雄展覽館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📝 報名截止｜</a:t>
            </a:r>
            <a:r>
              <a:rPr lang="en-US" altLang="zh-TW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6/20</a:t>
            </a:r>
            <a: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（五）</a:t>
            </a:r>
            <a:r>
              <a:rPr lang="en-US" altLang="zh-TW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18:00</a:t>
            </a:r>
            <a:br>
              <a:rPr lang="en-US" altLang="zh-TW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📌 報名這裡 👉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</a:t>
            </a:r>
            <a:r>
              <a:rPr lang="en-US" altLang="zh-TW" sz="95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https://sites.google.com/view/2025gcamp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✨</a:t>
            </a:r>
            <a: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今年原地升級亮點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國際級矽谷與日本專業講師團親授，濃縮出海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Know-How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，強化新創國際商務競爭力 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北部場直攻葡萄牙 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 Summit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全球指標新創展會，連結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國家、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世界頂級創投與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知名媒體，極大化出海效益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南部場深入日本 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Medical Japan &amp; Ramen Tech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，接觸來自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國家之智慧醫療與新興科技領域的上萬名與會者，開啟商機無限潛能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精心策畫海外當地商務鏈結行程，與國際投資人、導師、企業直接面對面，挖掘國際商機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💥 獨家資策會 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Living Lab+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實證資源，共創資源支持，優化產品設計與商業模式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🎯 想進一步了解？我們徵件說明會見👇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📣 還有免費說明會，搶先掌握徵件重點！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🔹 台北場｜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5/27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14:30–16:30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｜資策會民生科服大樓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Living Lab+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同場邀請資策會數位轉型研究院「跨域實證中心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Living Lab +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」主理人，與曾於此進行驗證與測試的新創團隊進行實務案例分享。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同步邀請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合作夥伴台灣亞馬遜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(AWS)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AWS Activate G Camp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推薦合作計畫 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🎫台北場 說明會報名👉 </a:t>
            </a:r>
            <a:r>
              <a:rPr lang="en-US" altLang="zh-TW" sz="95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https://ievents.iii.org.tw/EventS.aspx?t=0&amp;id=2789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 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🔹 高雄場｜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5/29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（四）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14:00–16:00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｜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Pinway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駁二八號倉庫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聯手大南方指標性加速器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「高雄永續影響力加速器（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SIC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 Next+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學院」，結合多元資源與通路、擴大交流機會。 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🎫 高雄場說明會報名👉 </a:t>
            </a:r>
            <a:r>
              <a:rPr lang="en-US" altLang="zh-TW" sz="95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https://ievents.iii.org.tw/EventS.aspx?t=0&amp;id=2796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 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💬 </a:t>
            </a:r>
            <a: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準備好出發了嗎？</a:t>
            </a:r>
            <a:br>
              <a:rPr lang="zh-TW" altLang="en-US" sz="95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 Camp 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將幫你連結全球資源，站上國際舞台、接軌市場需求。</a:t>
            </a:r>
            <a:b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🚀 趕快報名，開啟被世界看見的旅程！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#GCamp2025 #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新創出海 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en-US" altLang="zh-TW" sz="95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WebSummit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#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日本市場 </a:t>
            </a:r>
            <a:r>
              <a:rPr lang="en-US" altLang="zh-TW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9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新創募集</a:t>
            </a:r>
            <a:r>
              <a:rPr lang="zh-TW" altLang="en-US" sz="9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zh-TW" altLang="en-US" sz="95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8060267" y="5164667"/>
            <a:ext cx="3804356" cy="13772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歡迎直接轉發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我們的貼文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G Camp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徵件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Facebook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貼文連結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8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87149"/>
            <a:ext cx="10515600" cy="896584"/>
          </a:xfrm>
        </p:spPr>
        <p:txBody>
          <a:bodyPr>
            <a:normAutofit/>
          </a:bodyPr>
          <a:lstStyle/>
          <a:p>
            <a:r>
              <a:rPr lang="zh-TW" altLang="en-US" sz="4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英文版</a:t>
            </a:r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宣傳文字 </a:t>
            </a:r>
            <a:endParaRPr lang="zh-TW" altLang="en-US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28888"/>
            <a:ext cx="10495844" cy="516466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400" dirty="0"/>
              <a:t>🚀</a:t>
            </a:r>
            <a:r>
              <a:rPr lang="en-US" altLang="zh-TW" sz="1400" dirty="0"/>
              <a:t>【2025 G Camp – Now Open for Applications!</a:t>
            </a:r>
            <a:r>
              <a:rPr lang="zh-TW" altLang="en-US" sz="1400" dirty="0"/>
              <a:t>🔥</a:t>
            </a:r>
            <a:r>
              <a:rPr lang="en-US" altLang="zh-TW" sz="1400" dirty="0"/>
              <a:t>】</a:t>
            </a:r>
            <a:br>
              <a:rPr lang="en-US" altLang="zh-TW" sz="1400" dirty="0"/>
            </a:br>
            <a:r>
              <a:rPr lang="en-US" altLang="zh-TW" sz="1400" dirty="0"/>
              <a:t>This summer, G Camp returns with upgraded dual tracks and top mentors from Silicon Valley and Japan to supercharge your global journey.</a:t>
            </a:r>
            <a:br>
              <a:rPr lang="en-US" altLang="zh-TW" sz="1400" dirty="0"/>
            </a:br>
            <a:r>
              <a:rPr lang="en-US" altLang="zh-TW" sz="1400" dirty="0"/>
              <a:t/>
            </a:r>
            <a:br>
              <a:rPr lang="en-US" altLang="zh-TW" sz="1400" dirty="0"/>
            </a:br>
            <a:r>
              <a:rPr lang="zh-TW" altLang="en-US" sz="1400" dirty="0"/>
              <a:t>📍 </a:t>
            </a:r>
            <a:r>
              <a:rPr lang="en-US" altLang="zh-TW" sz="1400" dirty="0"/>
              <a:t>Taipei</a:t>
            </a:r>
            <a:r>
              <a:rPr lang="zh-TW" altLang="en-US" sz="1400" dirty="0"/>
              <a:t>｜</a:t>
            </a:r>
            <a:r>
              <a:rPr lang="en-US" altLang="zh-TW" sz="1400" dirty="0"/>
              <a:t>Aug 16–18</a:t>
            </a:r>
            <a:r>
              <a:rPr lang="zh-TW" altLang="en-US" sz="1400" dirty="0"/>
              <a:t>｜</a:t>
            </a:r>
            <a:r>
              <a:rPr lang="en-US" altLang="zh-TW" sz="1400" dirty="0"/>
              <a:t>Go Europe</a:t>
            </a:r>
            <a:r>
              <a:rPr lang="zh-TW" altLang="en-US" sz="1400" dirty="0"/>
              <a:t>｜</a:t>
            </a:r>
            <a:r>
              <a:rPr lang="en-US" altLang="zh-TW" sz="1400" b="1" dirty="0">
                <a:hlinkClick r:id="rId2"/>
              </a:rPr>
              <a:t>Web Summit</a:t>
            </a:r>
            <a:r>
              <a:rPr lang="en-US" altLang="zh-TW" sz="1400" dirty="0"/>
              <a:t> Lisbon</a:t>
            </a:r>
            <a:br>
              <a:rPr lang="en-US" altLang="zh-TW" sz="1400" dirty="0"/>
            </a:br>
            <a:r>
              <a:rPr lang="zh-TW" altLang="en-US" sz="1400" dirty="0"/>
              <a:t>📍 </a:t>
            </a:r>
            <a:r>
              <a:rPr lang="en-US" altLang="zh-TW" sz="1400" dirty="0"/>
              <a:t>Kaohsiung</a:t>
            </a:r>
            <a:r>
              <a:rPr lang="zh-TW" altLang="en-US" sz="1400" dirty="0"/>
              <a:t>｜</a:t>
            </a:r>
            <a:r>
              <a:rPr lang="en-US" altLang="zh-TW" sz="1400" dirty="0"/>
              <a:t>Aug 21–23</a:t>
            </a:r>
            <a:r>
              <a:rPr lang="zh-TW" altLang="en-US" sz="1400" dirty="0"/>
              <a:t>｜</a:t>
            </a:r>
            <a:r>
              <a:rPr lang="en-US" altLang="zh-TW" sz="1400" dirty="0"/>
              <a:t>Go Japan</a:t>
            </a:r>
            <a:r>
              <a:rPr lang="zh-TW" altLang="en-US" sz="1400" dirty="0"/>
              <a:t>｜</a:t>
            </a:r>
            <a:r>
              <a:rPr lang="en-US" altLang="zh-TW" sz="1400" dirty="0"/>
              <a:t>Medical Japan &amp; Ramen Tech</a:t>
            </a:r>
            <a:br>
              <a:rPr lang="en-US" altLang="zh-TW" sz="1400" dirty="0"/>
            </a:br>
            <a:r>
              <a:rPr lang="zh-TW" altLang="en-US" sz="1400" dirty="0"/>
              <a:t>📝 </a:t>
            </a:r>
            <a:r>
              <a:rPr lang="en-US" altLang="zh-TW" sz="1400" dirty="0"/>
              <a:t>Apply by June 20, 6:00 PM</a:t>
            </a:r>
            <a:br>
              <a:rPr lang="en-US" altLang="zh-TW" sz="1400" dirty="0"/>
            </a:br>
            <a:r>
              <a:rPr lang="zh-TW" altLang="en-US" sz="1400" dirty="0"/>
              <a:t>👉 </a:t>
            </a:r>
            <a:r>
              <a:rPr lang="en-US" altLang="zh-TW" sz="1400" dirty="0"/>
              <a:t>Apply here: </a:t>
            </a:r>
            <a:r>
              <a:rPr lang="en-US" altLang="zh-TW" sz="1400" b="1" dirty="0">
                <a:hlinkClick r:id="rId3"/>
              </a:rPr>
              <a:t>https://lnkd.in/ge86EkUZ</a:t>
            </a:r>
            <a:r>
              <a:rPr lang="en-US" altLang="zh-TW" sz="1400" dirty="0"/>
              <a:t/>
            </a:r>
            <a:br>
              <a:rPr lang="en-US" altLang="zh-TW" sz="1400" dirty="0"/>
            </a:br>
            <a:r>
              <a:rPr lang="en-US" altLang="zh-TW" sz="1400" dirty="0"/>
              <a:t/>
            </a:r>
            <a:br>
              <a:rPr lang="en-US" altLang="zh-TW" sz="1400" dirty="0"/>
            </a:br>
            <a:r>
              <a:rPr lang="zh-TW" altLang="en-US" sz="1400" dirty="0"/>
              <a:t>✨ </a:t>
            </a:r>
            <a:r>
              <a:rPr lang="en-US" altLang="zh-TW" sz="1400" dirty="0"/>
              <a:t>Why Join?</a:t>
            </a:r>
            <a:br>
              <a:rPr lang="en-US" altLang="zh-TW" sz="1400" dirty="0"/>
            </a:br>
            <a:r>
              <a:rPr lang="zh-TW" altLang="en-US" sz="1400" dirty="0"/>
              <a:t>✅ </a:t>
            </a:r>
            <a:r>
              <a:rPr lang="en-US" altLang="zh-TW" sz="1400" dirty="0"/>
              <a:t>Hands-on coaching from global experts</a:t>
            </a:r>
            <a:br>
              <a:rPr lang="en-US" altLang="zh-TW" sz="1400" dirty="0"/>
            </a:br>
            <a:r>
              <a:rPr lang="zh-TW" altLang="en-US" sz="1400" dirty="0"/>
              <a:t>✅ </a:t>
            </a:r>
            <a:r>
              <a:rPr lang="en-US" altLang="zh-TW" sz="1400" dirty="0"/>
              <a:t>Pitch and connect with global VCs &amp; partners</a:t>
            </a:r>
            <a:br>
              <a:rPr lang="en-US" altLang="zh-TW" sz="1400" dirty="0"/>
            </a:br>
            <a:r>
              <a:rPr lang="zh-TW" altLang="en-US" sz="1400" dirty="0"/>
              <a:t>✅ </a:t>
            </a:r>
            <a:r>
              <a:rPr lang="en-US" altLang="zh-TW" sz="1400" dirty="0"/>
              <a:t>Exclusive access to top global startup expos</a:t>
            </a:r>
            <a:br>
              <a:rPr lang="en-US" altLang="zh-TW" sz="1400" dirty="0"/>
            </a:br>
            <a:r>
              <a:rPr lang="zh-TW" altLang="en-US" sz="1400" dirty="0"/>
              <a:t>✅ </a:t>
            </a:r>
            <a:r>
              <a:rPr lang="en-US" altLang="zh-TW" sz="1400" dirty="0"/>
              <a:t>Product validation with III Living Lab+ resources</a:t>
            </a:r>
            <a:br>
              <a:rPr lang="en-US" altLang="zh-TW" sz="1400" dirty="0"/>
            </a:br>
            <a:r>
              <a:rPr lang="zh-TW" altLang="en-US" sz="1400" dirty="0"/>
              <a:t>📣 </a:t>
            </a:r>
            <a:r>
              <a:rPr lang="en-US" altLang="zh-TW" sz="1400" dirty="0"/>
              <a:t>Info Sessions (Free):</a:t>
            </a:r>
            <a:br>
              <a:rPr lang="en-US" altLang="zh-TW" sz="1400" dirty="0"/>
            </a:br>
            <a:r>
              <a:rPr lang="zh-TW" altLang="en-US" sz="1400" dirty="0"/>
              <a:t>🔹 </a:t>
            </a:r>
            <a:r>
              <a:rPr lang="en-US" altLang="zh-TW" sz="1400" dirty="0"/>
              <a:t>Taipei</a:t>
            </a:r>
            <a:r>
              <a:rPr lang="zh-TW" altLang="en-US" sz="1400" dirty="0"/>
              <a:t>｜</a:t>
            </a:r>
            <a:r>
              <a:rPr lang="en-US" altLang="zh-TW" sz="1400" dirty="0"/>
              <a:t>May 27 </a:t>
            </a:r>
            <a:r>
              <a:rPr lang="zh-TW" altLang="en-US" sz="1400" dirty="0"/>
              <a:t>👉 </a:t>
            </a:r>
            <a:r>
              <a:rPr lang="en-US" altLang="zh-TW" sz="1400" b="1" dirty="0">
                <a:hlinkClick r:id="rId4"/>
              </a:rPr>
              <a:t>https://lnkd.in/gGsbRKmy</a:t>
            </a:r>
            <a:r>
              <a:rPr lang="en-US" altLang="zh-TW" sz="1400" dirty="0"/>
              <a:t/>
            </a:r>
            <a:br>
              <a:rPr lang="en-US" altLang="zh-TW" sz="1400" dirty="0"/>
            </a:br>
            <a:r>
              <a:rPr lang="zh-TW" altLang="en-US" sz="1400" dirty="0"/>
              <a:t>🔹 </a:t>
            </a:r>
            <a:r>
              <a:rPr lang="en-US" altLang="zh-TW" sz="1400" dirty="0"/>
              <a:t>Kaohsiung</a:t>
            </a:r>
            <a:r>
              <a:rPr lang="zh-TW" altLang="en-US" sz="1400" dirty="0"/>
              <a:t>｜</a:t>
            </a:r>
            <a:r>
              <a:rPr lang="en-US" altLang="zh-TW" sz="1400" dirty="0"/>
              <a:t>May 29 </a:t>
            </a:r>
            <a:r>
              <a:rPr lang="zh-TW" altLang="en-US" sz="1400" dirty="0"/>
              <a:t>👉 </a:t>
            </a:r>
            <a:r>
              <a:rPr lang="en-US" altLang="zh-TW" sz="1400" b="1" dirty="0">
                <a:hlinkClick r:id="rId5"/>
              </a:rPr>
              <a:t>https://</a:t>
            </a:r>
            <a:r>
              <a:rPr lang="en-US" altLang="zh-TW" sz="1400" b="1" dirty="0" smtClean="0">
                <a:hlinkClick r:id="rId5"/>
              </a:rPr>
              <a:t>lnkd.in/gE7ePzCg</a:t>
            </a:r>
            <a:endParaRPr lang="en-US" altLang="zh-TW" sz="14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zh-TW" sz="1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zh-TW" sz="140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1400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#GCamp2025 #</a:t>
            </a:r>
            <a:r>
              <a:rPr lang="en-US" altLang="zh-TW" sz="1400" b="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GoGlobal</a:t>
            </a:r>
            <a:r>
              <a:rPr lang="en-US" altLang="zh-TW" sz="1400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#</a:t>
            </a:r>
            <a:r>
              <a:rPr lang="en-US" altLang="zh-TW" sz="1400" b="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StartupExpansion</a:t>
            </a:r>
            <a:r>
              <a:rPr lang="en-US" altLang="zh-TW" sz="1400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#</a:t>
            </a:r>
            <a:r>
              <a:rPr lang="en-US" altLang="zh-TW" sz="1400" b="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TaiwanStartups</a:t>
            </a:r>
            <a:r>
              <a:rPr lang="en-US" altLang="zh-TW" sz="1400" b="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#Innovation</a:t>
            </a:r>
            <a:endParaRPr lang="zh-TW" altLang="en-US" sz="1400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8060267" y="5164667"/>
            <a:ext cx="3804356" cy="13772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歡迎直接轉發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我們的貼文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G Camp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徵件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LinkedIn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貼文連結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17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87149"/>
            <a:ext cx="10515600" cy="1105428"/>
          </a:xfrm>
        </p:spPr>
        <p:txBody>
          <a:bodyPr>
            <a:normAutofit/>
          </a:bodyPr>
          <a:lstStyle/>
          <a:p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sz="4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宣傳圖片 </a:t>
            </a:r>
            <a:r>
              <a:rPr lang="en-US" altLang="zh-TW" sz="2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2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圖片可直接複製貼上</a:t>
            </a:r>
            <a:endParaRPr lang="zh-TW" altLang="en-US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https://lh7-rt.googleusercontent.com/docsz/AD_4nXenwqZLMJKq22hWTi7Ju9OtIsJE6ttgnE3ZE4SQ6OxpTtKlQLEahdXDhuBHcjTvEKxYDCpO_kM4kK-lPARePUioA5Y2T1SUFjm8XIVFyr9ZyDvEP96Lvo_ZR6fyBEuavaEvWY0iqA?key=bXYsIXeawWJBLvACOgF3kYX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576" y="1188509"/>
            <a:ext cx="9600847" cy="540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3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1065</Words>
  <Application>Microsoft Office PowerPoint</Application>
  <PresentationFormat>寬螢幕</PresentationFormat>
  <Paragraphs>47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Office 佈景主題</vt:lpstr>
      <vt:lpstr>2025 G Camp 徵件宣傳文宣</vt:lpstr>
      <vt:lpstr>Line 宣傳文字</vt:lpstr>
      <vt:lpstr>Facebook 宣傳文字 </vt:lpstr>
      <vt:lpstr>英文版 宣傳文字 </vt:lpstr>
      <vt:lpstr>FB &amp; Line宣傳圖片 ※ 圖片可直接複製貼上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林沂蓁 Walis Lin</dc:creator>
  <cp:lastModifiedBy>林沂蓁 Walis Lin</cp:lastModifiedBy>
  <cp:revision>5</cp:revision>
  <dcterms:created xsi:type="dcterms:W3CDTF">2025-05-06T07:05:44Z</dcterms:created>
  <dcterms:modified xsi:type="dcterms:W3CDTF">2025-05-06T07:31:26Z</dcterms:modified>
</cp:coreProperties>
</file>